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34be0465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34be0465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8078791c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8078791c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8078791c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8078791c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8078791c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8078791c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8078791c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8078791c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58078791c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8078791c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8078791c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8078791c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34be046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34be046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34be0465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34be0465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34be0465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34be0465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34be0465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34be046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34be0465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34be0465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NoECkyqGU7ZDI3jhYlAbvkEySOFOF3-n/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AA84F"/>
                </a:solidFill>
              </a:rPr>
              <a:t>Climate Action Implementation</a:t>
            </a:r>
            <a:endParaRPr>
              <a:solidFill>
                <a:srgbClr val="6AA84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Shalom Watson</a:t>
            </a:r>
            <a:endParaRPr sz="3600"/>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SnapChat (cont’d)</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18" name="Google Shape;118;p22" title="IMG_8079 (2).MP4">
            <a:hlinkClick r:id="rId3"/>
          </p:cNvPr>
          <p:cNvPicPr preferRelativeResize="0"/>
          <p:nvPr/>
        </p:nvPicPr>
        <p:blipFill>
          <a:blip r:embed="rId4">
            <a:alphaModFix/>
          </a:blip>
          <a:stretch>
            <a:fillRect/>
          </a:stretch>
        </p:blipFill>
        <p:spPr>
          <a:xfrm>
            <a:off x="4572000" y="1152475"/>
            <a:ext cx="4572000" cy="3416400"/>
          </a:xfrm>
          <a:prstGeom prst="rect">
            <a:avLst/>
          </a:prstGeom>
          <a:noFill/>
          <a:ln>
            <a:noFill/>
          </a:ln>
        </p:spPr>
      </p:pic>
      <p:sp>
        <p:nvSpPr>
          <p:cNvPr id="119" name="Google Shape;119;p22"/>
          <p:cNvSpPr txBox="1"/>
          <p:nvPr/>
        </p:nvSpPr>
        <p:spPr>
          <a:xfrm>
            <a:off x="480250" y="1440750"/>
            <a:ext cx="3938100" cy="31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3F3F3"/>
                </a:solidFill>
              </a:rPr>
              <a:t>Weather conditions during my stay in New Orleans consisted of intermittent thundershowers. As I headed outside my hotel, one can see the streets are not prepared for normal weather much less extreme weather. </a:t>
            </a:r>
            <a:endParaRPr sz="1600">
              <a:solidFill>
                <a:srgbClr val="F3F3F3"/>
              </a:solidFill>
            </a:endParaRPr>
          </a:p>
          <a:p>
            <a:pPr indent="0" lvl="0" marL="0" rtl="0" algn="l">
              <a:spcBef>
                <a:spcPts val="0"/>
              </a:spcBef>
              <a:spcAft>
                <a:spcPts val="0"/>
              </a:spcAft>
              <a:buNone/>
            </a:pPr>
            <a:r>
              <a:t/>
            </a:r>
            <a:endParaRPr sz="1600">
              <a:solidFill>
                <a:srgbClr val="F3F3F3"/>
              </a:solidFill>
            </a:endParaRPr>
          </a:p>
          <a:p>
            <a:pPr indent="0" lvl="0" marL="0" rtl="0" algn="l">
              <a:spcBef>
                <a:spcPts val="0"/>
              </a:spcBef>
              <a:spcAft>
                <a:spcPts val="0"/>
              </a:spcAft>
              <a:buNone/>
            </a:pPr>
            <a:r>
              <a:t/>
            </a:r>
            <a:endParaRPr sz="1600">
              <a:solidFill>
                <a:srgbClr val="F3F3F3"/>
              </a:solidFill>
            </a:endParaRPr>
          </a:p>
          <a:p>
            <a:pPr indent="0" lvl="0" marL="0" rtl="0" algn="l">
              <a:spcBef>
                <a:spcPts val="0"/>
              </a:spcBef>
              <a:spcAft>
                <a:spcPts val="0"/>
              </a:spcAft>
              <a:buNone/>
            </a:pPr>
            <a:r>
              <a:rPr lang="en" sz="1700">
                <a:solidFill>
                  <a:srgbClr val="F3F3F3"/>
                </a:solidFill>
              </a:rPr>
              <a:t>SnapChat Video Example 1 =======&gt;</a:t>
            </a:r>
            <a:endParaRPr sz="1700">
              <a:solidFill>
                <a:srgbClr val="F3F3F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What Went Well?	</a:t>
            </a:r>
            <a:endParaRPr>
              <a:solidFill>
                <a:srgbClr val="38761D"/>
              </a:solidFill>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en"/>
              <a:t>Out of the three social media platforms I chose, Twitter and SnapChat posts were more influential than the Facebook page due to Twitter and SnapChat being more popular with millenials.</a:t>
            </a:r>
            <a:endParaRPr/>
          </a:p>
          <a:p>
            <a:pPr indent="-342900" lvl="0" marL="457200" rtl="0" algn="l">
              <a:spcBef>
                <a:spcPts val="0"/>
              </a:spcBef>
              <a:spcAft>
                <a:spcPts val="0"/>
              </a:spcAft>
              <a:buSzPts val="1800"/>
              <a:buAutoNum type="arabicPeriod"/>
            </a:pPr>
            <a:r>
              <a:rPr lang="en"/>
              <a:t>Real-life situation posts such as the hurricane and flooding examples provided enough shock value to create curiosity and conversations about climate change.</a:t>
            </a:r>
            <a:endParaRPr/>
          </a:p>
          <a:p>
            <a:pPr indent="-342900" lvl="0" marL="457200" rtl="0" algn="l">
              <a:spcBef>
                <a:spcPts val="0"/>
              </a:spcBef>
              <a:spcAft>
                <a:spcPts val="0"/>
              </a:spcAft>
              <a:buSzPts val="1800"/>
              <a:buAutoNum type="arabicPeriod"/>
            </a:pPr>
            <a:r>
              <a:rPr lang="en"/>
              <a:t>Memes about recycling craft ideas and focusing on needs instead of wants resonated well with the holiday season spirit of my audience.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What Didn’t Go Well?</a:t>
            </a:r>
            <a:endParaRPr>
              <a:solidFill>
                <a:srgbClr val="38761D"/>
              </a:solidFill>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Minimalism is a lifestyle not restricted to material things only. It also helps  prioritize intangible aspects of mental health and social relationships. The effectiveness of this message was not pushed to its potential. I also had to fight my own personal experiences of climate -induced weather by dodging several hurricanes in the South. Even though it was great for content, it did do any favors for my mental health.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Future Directions</a:t>
            </a:r>
            <a:endParaRPr>
              <a:solidFill>
                <a:srgbClr val="38761D"/>
              </a:solidFill>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a:t>My Facebook page now has a dedicated content specialist. He takes photographs and selects appropriate material to keep the group interactive and fun.  Since the start of the project the number of likes doubled and is catching the attention of other serious minimalists. Hopefully with this early momentum, my social media effectiveness will reach more people. Even if I am only able to influence one person with my example; my hope is that enough people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Summary of MY ACTION</a:t>
            </a:r>
            <a:endParaRPr>
              <a:solidFill>
                <a:srgbClr val="38761D"/>
              </a:solidFill>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a:t>My Climate Action was to influence family members and friends of taking mindful steps to reduce individual carbon footprint. I introduced them to a trending philosophy called minimalism. In doing so, I recorded certain minimalist actions, statistics, examples of extreme weather, global warming facts, and posted on various social media sites like Twitter, Facebook, and SnapChat.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My Message &amp; My Audience</a:t>
            </a:r>
            <a:endParaRPr>
              <a:solidFill>
                <a:srgbClr val="38761D"/>
              </a:solidFill>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My main message was to introduce the idea of minimalism and the parallel ideas of thinking that include the “less is more” philosophy. My audience were mostly friends, acquaintances and distant family members who mostly agree climate change is a serious topic of concern but is skeptical on the impact of small contributions.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Twitter </a:t>
            </a:r>
            <a:endParaRPr>
              <a:solidFill>
                <a:srgbClr val="6AA84F"/>
              </a:solidFill>
            </a:endParaRPr>
          </a:p>
        </p:txBody>
      </p:sp>
      <p:sp>
        <p:nvSpPr>
          <p:cNvPr id="73" name="Google Shape;73;p16"/>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74" name="Google Shape;74;p16"/>
          <p:cNvPicPr preferRelativeResize="0"/>
          <p:nvPr/>
        </p:nvPicPr>
        <p:blipFill rotWithShape="1">
          <a:blip r:embed="rId3">
            <a:alphaModFix/>
          </a:blip>
          <a:srcRect b="7893" l="0" r="7893" t="0"/>
          <a:stretch/>
        </p:blipFill>
        <p:spPr>
          <a:xfrm>
            <a:off x="2760550" y="1152487"/>
            <a:ext cx="6330549" cy="3004925"/>
          </a:xfrm>
          <a:prstGeom prst="rect">
            <a:avLst/>
          </a:prstGeom>
          <a:noFill/>
          <a:ln>
            <a:noFill/>
          </a:ln>
        </p:spPr>
      </p:pic>
      <p:sp>
        <p:nvSpPr>
          <p:cNvPr id="75" name="Google Shape;75;p16"/>
          <p:cNvSpPr txBox="1"/>
          <p:nvPr/>
        </p:nvSpPr>
        <p:spPr>
          <a:xfrm>
            <a:off x="443650" y="1429525"/>
            <a:ext cx="2119500" cy="30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Twitter has a plethora of climate change activists and is a major channel of spreading minimalism.  A simple search for “minimalism” will result in numerous memes like this which I RETWEET.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RETWEET ========&gt;</a:t>
            </a:r>
            <a:endParaRPr>
              <a:solidFill>
                <a:srgbClr val="FFFFFF"/>
              </a:solidFill>
            </a:endParaRPr>
          </a:p>
          <a:p>
            <a:pPr indent="0" lvl="0" marL="0" rtl="0" algn="l">
              <a:spcBef>
                <a:spcPts val="0"/>
              </a:spcBef>
              <a:spcAft>
                <a:spcPts val="0"/>
              </a:spcAft>
              <a:buNone/>
            </a:pPr>
            <a:r>
              <a:rPr lang="en">
                <a:solidFill>
                  <a:srgbClr val="FFFFFF"/>
                </a:solidFill>
              </a:rPr>
              <a:t>EXAMPLE 1 =======&gt;</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Twitter (cont’d)</a:t>
            </a:r>
            <a:endParaRPr/>
          </a:p>
        </p:txBody>
      </p:sp>
      <p:sp>
        <p:nvSpPr>
          <p:cNvPr id="81" name="Google Shape;81;p17"/>
          <p:cNvSpPr txBox="1"/>
          <p:nvPr>
            <p:ph idx="1" type="body"/>
          </p:nvPr>
        </p:nvSpPr>
        <p:spPr>
          <a:xfrm>
            <a:off x="311700" y="1152475"/>
            <a:ext cx="8520600" cy="389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RETWEET EXAMPLE 2 </a:t>
            </a:r>
            <a:endParaRPr/>
          </a:p>
        </p:txBody>
      </p:sp>
      <p:pic>
        <p:nvPicPr>
          <p:cNvPr id="82" name="Google Shape;82;p17"/>
          <p:cNvPicPr preferRelativeResize="0"/>
          <p:nvPr/>
        </p:nvPicPr>
        <p:blipFill>
          <a:blip r:embed="rId3">
            <a:alphaModFix/>
          </a:blip>
          <a:stretch>
            <a:fillRect/>
          </a:stretch>
        </p:blipFill>
        <p:spPr>
          <a:xfrm>
            <a:off x="3278052" y="1105488"/>
            <a:ext cx="5416651" cy="398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Twitter (cont’d)</a:t>
            </a:r>
            <a:endParaRPr/>
          </a:p>
        </p:txBody>
      </p:sp>
      <p:sp>
        <p:nvSpPr>
          <p:cNvPr id="88" name="Google Shape;88;p18"/>
          <p:cNvSpPr txBox="1"/>
          <p:nvPr>
            <p:ph idx="1" type="body"/>
          </p:nvPr>
        </p:nvSpPr>
        <p:spPr>
          <a:xfrm>
            <a:off x="311700" y="1073025"/>
            <a:ext cx="1367700" cy="34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rPr>
              <a:t>My property in Biloxi, MS was hit by Hurricane Zeta.</a:t>
            </a:r>
            <a:endParaRPr sz="1400">
              <a:solidFill>
                <a:srgbClr val="FFFFFF"/>
              </a:solidFill>
            </a:endParaRPr>
          </a:p>
          <a:p>
            <a:pPr indent="0" lvl="0" marL="0" rtl="0" algn="l">
              <a:spcBef>
                <a:spcPts val="1600"/>
              </a:spcBef>
              <a:spcAft>
                <a:spcPts val="0"/>
              </a:spcAft>
              <a:buNone/>
            </a:pPr>
            <a:r>
              <a:t/>
            </a:r>
            <a:endParaRPr sz="1400">
              <a:solidFill>
                <a:srgbClr val="FFFFFF"/>
              </a:solidFill>
            </a:endParaRPr>
          </a:p>
          <a:p>
            <a:pPr indent="0" lvl="0" marL="0" rtl="0" algn="l">
              <a:spcBef>
                <a:spcPts val="1600"/>
              </a:spcBef>
              <a:spcAft>
                <a:spcPts val="1600"/>
              </a:spcAft>
              <a:buNone/>
            </a:pPr>
            <a:r>
              <a:rPr lang="en" sz="1400">
                <a:solidFill>
                  <a:srgbClr val="FFFFFF"/>
                </a:solidFill>
              </a:rPr>
              <a:t>TWEET with  climate change hashtag Example 3 =========&gt;</a:t>
            </a:r>
            <a:endParaRPr sz="1400">
              <a:solidFill>
                <a:srgbClr val="FFFFFF"/>
              </a:solidFill>
            </a:endParaRPr>
          </a:p>
        </p:txBody>
      </p:sp>
      <p:pic>
        <p:nvPicPr>
          <p:cNvPr id="89" name="Google Shape;89;p18"/>
          <p:cNvPicPr preferRelativeResize="0"/>
          <p:nvPr/>
        </p:nvPicPr>
        <p:blipFill>
          <a:blip r:embed="rId3">
            <a:alphaModFix/>
          </a:blip>
          <a:stretch>
            <a:fillRect/>
          </a:stretch>
        </p:blipFill>
        <p:spPr>
          <a:xfrm>
            <a:off x="1679475" y="923000"/>
            <a:ext cx="7343777" cy="4128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Facebook (cont’d)</a:t>
            </a:r>
            <a:endParaRPr/>
          </a:p>
        </p:txBody>
      </p:sp>
      <p:sp>
        <p:nvSpPr>
          <p:cNvPr id="95" name="Google Shape;95;p19"/>
          <p:cNvSpPr txBox="1"/>
          <p:nvPr>
            <p:ph idx="1" type="body"/>
          </p:nvPr>
        </p:nvSpPr>
        <p:spPr>
          <a:xfrm>
            <a:off x="311700" y="1152475"/>
            <a:ext cx="2226900" cy="3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rPr>
              <a:t>My Facebook page (SSGP) includes many minimalist-themed articles, memes, and climate change information. The acronym stands for Seeking Scientifically Greener Processes. </a:t>
            </a:r>
            <a:endParaRPr sz="1400">
              <a:solidFill>
                <a:srgbClr val="FFFFFF"/>
              </a:solidFill>
            </a:endParaRPr>
          </a:p>
          <a:p>
            <a:pPr indent="0" lvl="0" marL="0" rtl="0" algn="l">
              <a:spcBef>
                <a:spcPts val="1600"/>
              </a:spcBef>
              <a:spcAft>
                <a:spcPts val="0"/>
              </a:spcAft>
              <a:buNone/>
            </a:pPr>
            <a:r>
              <a:rPr lang="en" sz="1400">
                <a:solidFill>
                  <a:srgbClr val="FFFFFF"/>
                </a:solidFill>
              </a:rPr>
              <a:t>Facebook Example 1</a:t>
            </a:r>
            <a:endParaRPr sz="1400">
              <a:solidFill>
                <a:srgbClr val="FFFFFF"/>
              </a:solidFill>
            </a:endParaRPr>
          </a:p>
          <a:p>
            <a:pPr indent="0" lvl="0" marL="0" rtl="0" algn="l">
              <a:spcBef>
                <a:spcPts val="1600"/>
              </a:spcBef>
              <a:spcAft>
                <a:spcPts val="1600"/>
              </a:spcAft>
              <a:buNone/>
            </a:pPr>
            <a:r>
              <a:rPr lang="en" sz="1400">
                <a:solidFill>
                  <a:srgbClr val="FFFFFF"/>
                </a:solidFill>
              </a:rPr>
              <a:t>==================&gt;</a:t>
            </a:r>
            <a:endParaRPr sz="1400">
              <a:solidFill>
                <a:srgbClr val="FFFFFF"/>
              </a:solidFill>
            </a:endParaRPr>
          </a:p>
        </p:txBody>
      </p:sp>
      <p:pic>
        <p:nvPicPr>
          <p:cNvPr id="96" name="Google Shape;96;p19"/>
          <p:cNvPicPr preferRelativeResize="0"/>
          <p:nvPr/>
        </p:nvPicPr>
        <p:blipFill>
          <a:blip r:embed="rId3">
            <a:alphaModFix/>
          </a:blip>
          <a:stretch>
            <a:fillRect/>
          </a:stretch>
        </p:blipFill>
        <p:spPr>
          <a:xfrm>
            <a:off x="2593425" y="1214900"/>
            <a:ext cx="6238874" cy="350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Facebook (cont’d)</a:t>
            </a:r>
            <a:endParaRPr/>
          </a:p>
        </p:txBody>
      </p:sp>
      <p:sp>
        <p:nvSpPr>
          <p:cNvPr id="102" name="Google Shape;102;p20"/>
          <p:cNvSpPr txBox="1"/>
          <p:nvPr>
            <p:ph idx="1" type="body"/>
          </p:nvPr>
        </p:nvSpPr>
        <p:spPr>
          <a:xfrm>
            <a:off x="311700" y="1152475"/>
            <a:ext cx="1481700" cy="34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Facebook</a:t>
            </a:r>
            <a:endParaRPr/>
          </a:p>
          <a:p>
            <a:pPr indent="0" lvl="0" marL="0" rtl="0" algn="l">
              <a:spcBef>
                <a:spcPts val="1600"/>
              </a:spcBef>
              <a:spcAft>
                <a:spcPts val="0"/>
              </a:spcAft>
              <a:buNone/>
            </a:pPr>
            <a:r>
              <a:rPr lang="en"/>
              <a:t>Example 2</a:t>
            </a:r>
            <a:endParaRPr/>
          </a:p>
          <a:p>
            <a:pPr indent="0" lvl="0" marL="0" rtl="0" algn="l">
              <a:spcBef>
                <a:spcPts val="1600"/>
              </a:spcBef>
              <a:spcAft>
                <a:spcPts val="0"/>
              </a:spcAft>
              <a:buNone/>
            </a:pPr>
            <a:r>
              <a:rPr lang="en"/>
              <a:t>Minimalism Humor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3" name="Google Shape;103;p20"/>
          <p:cNvPicPr preferRelativeResize="0"/>
          <p:nvPr/>
        </p:nvPicPr>
        <p:blipFill>
          <a:blip r:embed="rId3">
            <a:alphaModFix/>
          </a:blip>
          <a:stretch>
            <a:fillRect/>
          </a:stretch>
        </p:blipFill>
        <p:spPr>
          <a:xfrm>
            <a:off x="1793325" y="1091675"/>
            <a:ext cx="7038974" cy="39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Documenting MY ACTION - Facebook (cont’d)</a:t>
            </a:r>
            <a:endParaRPr/>
          </a:p>
        </p:txBody>
      </p:sp>
      <p:sp>
        <p:nvSpPr>
          <p:cNvPr id="109" name="Google Shape;109;p21"/>
          <p:cNvSpPr txBox="1"/>
          <p:nvPr>
            <p:ph idx="1" type="body"/>
          </p:nvPr>
        </p:nvSpPr>
        <p:spPr>
          <a:xfrm>
            <a:off x="311700" y="1152475"/>
            <a:ext cx="2307300" cy="34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Facebook Example 3</a:t>
            </a:r>
            <a:endParaRPr/>
          </a:p>
          <a:p>
            <a:pPr indent="0" lvl="0" marL="0" rtl="0" algn="l">
              <a:spcBef>
                <a:spcPts val="1600"/>
              </a:spcBef>
              <a:spcAft>
                <a:spcPts val="1600"/>
              </a:spcAft>
              <a:buNone/>
            </a:pPr>
            <a:r>
              <a:rPr lang="en"/>
              <a:t> Practical Minimalism for home ideas </a:t>
            </a:r>
            <a:endParaRPr/>
          </a:p>
        </p:txBody>
      </p:sp>
      <p:pic>
        <p:nvPicPr>
          <p:cNvPr id="110" name="Google Shape;110;p21"/>
          <p:cNvPicPr preferRelativeResize="0"/>
          <p:nvPr/>
        </p:nvPicPr>
        <p:blipFill rotWithShape="1">
          <a:blip r:embed="rId3">
            <a:alphaModFix/>
          </a:blip>
          <a:srcRect b="-10540" l="18220" r="-18220" t="10540"/>
          <a:stretch/>
        </p:blipFill>
        <p:spPr>
          <a:xfrm>
            <a:off x="2618900" y="931450"/>
            <a:ext cx="7782099" cy="4375325"/>
          </a:xfrm>
          <a:prstGeom prst="rect">
            <a:avLst/>
          </a:prstGeom>
          <a:noFill/>
          <a:ln>
            <a:noFill/>
          </a:ln>
        </p:spPr>
      </p:pic>
      <p:sp>
        <p:nvSpPr>
          <p:cNvPr id="111" name="Google Shape;111;p21"/>
          <p:cNvSpPr txBox="1"/>
          <p:nvPr/>
        </p:nvSpPr>
        <p:spPr>
          <a:xfrm>
            <a:off x="595525" y="1440750"/>
            <a:ext cx="19200" cy="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